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</p:sldIdLst>
  <p:sldSz cy="5143500" cx="9144000"/>
  <p:notesSz cx="6858000" cy="9144000"/>
  <p:embeddedFontLst>
    <p:embeddedFont>
      <p:font typeface="PT Sans Narrow"/>
      <p:regular r:id="rId6"/>
      <p:bold r:id="rId7"/>
    </p:embeddedFont>
    <p:embeddedFont>
      <p:font typeface="Open Sans"/>
      <p:regular r:id="rId8"/>
      <p:bold r:id="rId9"/>
      <p:italic r:id="rId10"/>
      <p:boldItalic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font" Target="fonts/OpenSans-boldItalic.fntdata"/><Relationship Id="rId10" Type="http://schemas.openxmlformats.org/officeDocument/2006/relationships/font" Target="fonts/OpenSans-italic.fntdata"/><Relationship Id="rId9" Type="http://schemas.openxmlformats.org/officeDocument/2006/relationships/font" Target="fonts/OpenSans-bold.fntdata"/><Relationship Id="rId5" Type="http://schemas.openxmlformats.org/officeDocument/2006/relationships/slide" Target="slides/slide1.xml"/><Relationship Id="rId6" Type="http://schemas.openxmlformats.org/officeDocument/2006/relationships/font" Target="fonts/PTSansNarrow-regular.fntdata"/><Relationship Id="rId7" Type="http://schemas.openxmlformats.org/officeDocument/2006/relationships/font" Target="fonts/PTSansNarrow-bold.fntdata"/><Relationship Id="rId8" Type="http://schemas.openxmlformats.org/officeDocument/2006/relationships/font" Target="fonts/OpenSans-regular.fntdata"/></Relationships>
</file>

<file path=ppt/media/image1.png>
</file>

<file path=ppt/media/image2.jpg>
</file>

<file path=ppt/media/image3.jp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1.png"/><Relationship Id="rId6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2527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Autonomous Ground Target Vehicle</a:t>
            </a:r>
            <a:endParaRPr/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89000" y="1338400"/>
            <a:ext cx="5059500" cy="40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Project Objective: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Semi Autonomous Rover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Navigation to designated GPS coordinates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Provide target for shooting &amp; confirmation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Communication via Wifi and SSH</a:t>
            </a:r>
            <a:endParaRPr b="1"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Experimental Hardware and Software Setup: </a:t>
            </a:r>
            <a:endParaRPr b="1"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Raspberry Pi 3 Model B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Arduino Uno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Stepper and DC motors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Python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Project Outcomes</a:t>
            </a:r>
            <a:r>
              <a:rPr b="1" lang="en" sz="1200">
                <a:latin typeface="Arial"/>
                <a:ea typeface="Arial"/>
                <a:cs typeface="Arial"/>
                <a:sym typeface="Arial"/>
              </a:rPr>
              <a:t> </a:t>
            </a:r>
            <a:endParaRPr b="1"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Create GPS based boundary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Navigate to </a:t>
            </a:r>
            <a:r>
              <a:rPr i="1" lang="en" sz="1200"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random points within the boundary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Present target at each destination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Record number of hits at each destination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Return to origin after arriving at all destinations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Shape 68"/>
          <p:cNvSpPr txBox="1"/>
          <p:nvPr/>
        </p:nvSpPr>
        <p:spPr>
          <a:xfrm>
            <a:off x="0" y="745300"/>
            <a:ext cx="91440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Taylor Che, Samuel Choi, Francisco Munoz</a:t>
            </a:r>
            <a:endParaRPr>
              <a:solidFill>
                <a:srgbClr val="B7B7B7"/>
              </a:solidFill>
            </a:endParaRPr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075" y="1728575"/>
            <a:ext cx="1808845" cy="1205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6350" y="1728574"/>
            <a:ext cx="2147026" cy="12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 rotWithShape="1">
          <a:blip r:embed="rId5">
            <a:alphaModFix/>
          </a:blip>
          <a:srcRect b="3605" l="0" r="0" t="0"/>
          <a:stretch/>
        </p:blipFill>
        <p:spPr>
          <a:xfrm>
            <a:off x="6886350" y="3063600"/>
            <a:ext cx="2147025" cy="1252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0075" y="3063600"/>
            <a:ext cx="1808850" cy="120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